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64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9AF0B"/>
    <a:srgbClr val="31576C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201993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9498235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794122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593337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895260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430161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794092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606772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912879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011619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6574558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scerning_the_voice_of_god-content-3-still-4x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-18627" y="-13970"/>
            <a:ext cx="9162627" cy="68719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614A3-7999-6E4E-983D-5661AA25BE3D}" type="datetimeFigureOut">
              <a:rPr lang="en-US" smtClean="0"/>
              <a:pPr/>
              <a:t>7/23/16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FCD1-EB23-D341-B273-E793C04E0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6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8861" y="2229146"/>
            <a:ext cx="87251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0" dirty="0" smtClean="0">
                <a:solidFill>
                  <a:srgbClr val="A9AF0B"/>
                </a:solidFill>
              </a:rPr>
              <a:t>three things</a:t>
            </a:r>
            <a:r>
              <a:rPr lang="en-US" sz="7500" dirty="0" smtClean="0"/>
              <a:t> I want </a:t>
            </a:r>
          </a:p>
          <a:p>
            <a:r>
              <a:rPr lang="en-US" sz="7500" dirty="0" smtClean="0"/>
              <a:t>				to hear </a:t>
            </a:r>
            <a:r>
              <a:rPr lang="en-US" sz="7500" dirty="0" smtClean="0">
                <a:solidFill>
                  <a:srgbClr val="A9AF0B"/>
                </a:solidFill>
              </a:rPr>
              <a:t>God say </a:t>
            </a:r>
            <a:endParaRPr lang="en-US" sz="7500" dirty="0">
              <a:solidFill>
                <a:srgbClr val="A9AF0B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3048"/>
            <a:ext cx="8229600" cy="1432058"/>
          </a:xfrm>
        </p:spPr>
        <p:txBody>
          <a:bodyPr>
            <a:normAutofit/>
          </a:bodyPr>
          <a:lstStyle/>
          <a:p>
            <a:r>
              <a:rPr lang="en-US" sz="5000" dirty="0" smtClean="0"/>
              <a:t>“I love you” 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5106"/>
            <a:ext cx="8229600" cy="3951057"/>
          </a:xfrm>
        </p:spPr>
        <p:txBody>
          <a:bodyPr/>
          <a:lstStyle/>
          <a:p>
            <a:r>
              <a:rPr lang="en-US" dirty="0" smtClean="0"/>
              <a:t>God has loved us (2 Thess. 2:16-17).</a:t>
            </a:r>
          </a:p>
          <a:p>
            <a:r>
              <a:rPr lang="en-US" dirty="0" smtClean="0"/>
              <a:t>Yet, we sometimes don’t see it (Mal. 1:2).</a:t>
            </a:r>
          </a:p>
          <a:p>
            <a:r>
              <a:rPr lang="en-US" dirty="0" smtClean="0"/>
              <a:t>He has loved us …</a:t>
            </a:r>
          </a:p>
          <a:p>
            <a:pPr lvl="1"/>
            <a:r>
              <a:rPr lang="en-US" dirty="0" smtClean="0"/>
              <a:t>With Jesus’ death (John 15: 13-14).</a:t>
            </a:r>
          </a:p>
          <a:p>
            <a:pPr lvl="1"/>
            <a:r>
              <a:rPr lang="en-US" dirty="0" smtClean="0"/>
              <a:t>With adoption (1 John 3:1).</a:t>
            </a:r>
          </a:p>
          <a:p>
            <a:r>
              <a:rPr lang="en-US" dirty="0" smtClean="0"/>
              <a:t>If we love Him He will love us (John 14:21).</a:t>
            </a:r>
          </a:p>
          <a:p>
            <a:r>
              <a:rPr lang="en-US" dirty="0" smtClean="0"/>
              <a:t>This is an “everlasting love” (Jer. 31:3).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45466" y="152400"/>
            <a:ext cx="56985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A9AF0B"/>
                </a:solidFill>
              </a:rPr>
              <a:t>three things</a:t>
            </a:r>
            <a:r>
              <a:rPr lang="en-US" sz="4500" dirty="0" smtClean="0"/>
              <a:t> I want </a:t>
            </a:r>
          </a:p>
          <a:p>
            <a:r>
              <a:rPr lang="en-US" sz="4500" dirty="0" smtClean="0"/>
              <a:t>			 to hear </a:t>
            </a:r>
            <a:r>
              <a:rPr lang="en-US" sz="4500" dirty="0" smtClean="0">
                <a:solidFill>
                  <a:srgbClr val="A9AF0B"/>
                </a:solidFill>
              </a:rPr>
              <a:t>God say </a:t>
            </a:r>
            <a:endParaRPr lang="en-US" sz="4500" dirty="0">
              <a:solidFill>
                <a:srgbClr val="A9AF0B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2975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6365"/>
            <a:ext cx="8229600" cy="3599798"/>
          </a:xfrm>
        </p:spPr>
        <p:txBody>
          <a:bodyPr/>
          <a:lstStyle/>
          <a:p>
            <a:r>
              <a:rPr lang="en-US" dirty="0" smtClean="0"/>
              <a:t>All of us have regrets (Psa. 51:3-4).</a:t>
            </a:r>
          </a:p>
          <a:p>
            <a:r>
              <a:rPr lang="en-US" dirty="0" smtClean="0"/>
              <a:t>God promises forgiveness (1 John 1:3-7).</a:t>
            </a:r>
          </a:p>
          <a:p>
            <a:r>
              <a:rPr lang="en-US" dirty="0" smtClean="0"/>
              <a:t>Complete forgiveness  (Psa. 103:11–12).</a:t>
            </a:r>
          </a:p>
          <a:p>
            <a:r>
              <a:rPr lang="en-US" dirty="0" smtClean="0"/>
              <a:t>This rests in the gospel (Jer. 31:31-34).</a:t>
            </a:r>
          </a:p>
          <a:p>
            <a:r>
              <a:rPr lang="en-US" dirty="0" smtClean="0"/>
              <a:t>“All things new” (Rev. 21:4-5).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43048"/>
            <a:ext cx="8229600" cy="1432058"/>
          </a:xfrm>
        </p:spPr>
        <p:txBody>
          <a:bodyPr>
            <a:normAutofit/>
          </a:bodyPr>
          <a:lstStyle/>
          <a:p>
            <a:r>
              <a:rPr lang="en-US" sz="5000" dirty="0" smtClean="0"/>
              <a:t>“I forgive you” </a:t>
            </a:r>
            <a:endParaRPr lang="en-US" sz="5000" dirty="0"/>
          </a:p>
        </p:txBody>
      </p:sp>
      <p:sp>
        <p:nvSpPr>
          <p:cNvPr id="6" name="TextBox 5"/>
          <p:cNvSpPr txBox="1"/>
          <p:nvPr/>
        </p:nvSpPr>
        <p:spPr>
          <a:xfrm>
            <a:off x="3445466" y="152400"/>
            <a:ext cx="56985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A9AF0B"/>
                </a:solidFill>
              </a:rPr>
              <a:t>three things</a:t>
            </a:r>
            <a:r>
              <a:rPr lang="en-US" sz="4500" dirty="0" smtClean="0"/>
              <a:t> I want </a:t>
            </a:r>
          </a:p>
          <a:p>
            <a:r>
              <a:rPr lang="en-US" sz="4500" dirty="0" smtClean="0"/>
              <a:t>			 to hear </a:t>
            </a:r>
            <a:r>
              <a:rPr lang="en-US" sz="4500" dirty="0" smtClean="0">
                <a:solidFill>
                  <a:srgbClr val="A9AF0B"/>
                </a:solidFill>
              </a:rPr>
              <a:t>God say </a:t>
            </a:r>
            <a:endParaRPr lang="en-US" sz="4500" dirty="0">
              <a:solidFill>
                <a:srgbClr val="A9AF0B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14964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80405"/>
            <a:ext cx="8229600" cy="3545758"/>
          </a:xfrm>
        </p:spPr>
        <p:txBody>
          <a:bodyPr/>
          <a:lstStyle/>
          <a:p>
            <a:r>
              <a:rPr lang="en-US" dirty="0" smtClean="0"/>
              <a:t>We like to know how we are doing.</a:t>
            </a:r>
          </a:p>
          <a:p>
            <a:pPr lvl="1"/>
            <a:r>
              <a:rPr lang="en-US" dirty="0" smtClean="0"/>
              <a:t>Class work with no grades.</a:t>
            </a:r>
          </a:p>
          <a:p>
            <a:pPr lvl="1"/>
            <a:r>
              <a:rPr lang="en-US" dirty="0" smtClean="0"/>
              <a:t>Employment with no evaluation.</a:t>
            </a:r>
          </a:p>
          <a:p>
            <a:r>
              <a:rPr lang="en-US" dirty="0" smtClean="0"/>
              <a:t>Faith does not offer pre-final evaluations      (2 Cor. 5:7-10).</a:t>
            </a:r>
          </a:p>
          <a:p>
            <a:r>
              <a:rPr lang="en-US" dirty="0" smtClean="0"/>
              <a:t>Only then (Matt. 25:21, 23; cf. Luke 19:17).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43048"/>
            <a:ext cx="8229600" cy="1432058"/>
          </a:xfrm>
        </p:spPr>
        <p:txBody>
          <a:bodyPr>
            <a:normAutofit/>
          </a:bodyPr>
          <a:lstStyle/>
          <a:p>
            <a:r>
              <a:rPr lang="en-US" sz="5000" dirty="0" smtClean="0"/>
              <a:t>“Well done” </a:t>
            </a:r>
            <a:endParaRPr lang="en-US" sz="5000" dirty="0"/>
          </a:p>
        </p:txBody>
      </p:sp>
      <p:sp>
        <p:nvSpPr>
          <p:cNvPr id="6" name="TextBox 5"/>
          <p:cNvSpPr txBox="1"/>
          <p:nvPr/>
        </p:nvSpPr>
        <p:spPr>
          <a:xfrm>
            <a:off x="3445466" y="152400"/>
            <a:ext cx="56985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A9AF0B"/>
                </a:solidFill>
              </a:rPr>
              <a:t>three things</a:t>
            </a:r>
            <a:r>
              <a:rPr lang="en-US" sz="4500" dirty="0" smtClean="0"/>
              <a:t> I want </a:t>
            </a:r>
          </a:p>
          <a:p>
            <a:r>
              <a:rPr lang="en-US" sz="4500" dirty="0" smtClean="0"/>
              <a:t>			 to hear </a:t>
            </a:r>
            <a:r>
              <a:rPr lang="en-US" sz="4500" dirty="0" smtClean="0">
                <a:solidFill>
                  <a:srgbClr val="A9AF0B"/>
                </a:solidFill>
              </a:rPr>
              <a:t>God say </a:t>
            </a:r>
            <a:endParaRPr lang="en-US" sz="4500" dirty="0">
              <a:solidFill>
                <a:srgbClr val="A9AF0B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49339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88</TotalTime>
  <Words>278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Black</vt:lpstr>
      <vt:lpstr>Slide 1</vt:lpstr>
      <vt:lpstr>“I love you” </vt:lpstr>
      <vt:lpstr>“I forgive you” </vt:lpstr>
      <vt:lpstr>“Well done”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Amos 8:11–12</dc:title>
  <dc:creator>TERRY  FRANCIS</dc:creator>
  <cp:lastModifiedBy>Kyle Pope</cp:lastModifiedBy>
  <cp:revision>4</cp:revision>
  <dcterms:created xsi:type="dcterms:W3CDTF">2016-07-24T00:51:21Z</dcterms:created>
  <dcterms:modified xsi:type="dcterms:W3CDTF">2016-07-24T00:51:36Z</dcterms:modified>
</cp:coreProperties>
</file>